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8FAD4-5CC0-C742-4137-82C26A23D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CB649-28CD-1D21-9294-A5C2C7BFB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A5775-D8C6-FC98-4C11-E8135483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4DCD2-A60C-0DE3-DBFE-CC04AB1D7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E50EB-0D36-32D1-ED3A-A70D8933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2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D0EA-04EF-FFC3-09D5-92192789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AE12B-1159-14C0-E090-255EB0395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363B8-235E-E953-2D03-A45DDA3B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C7E05-8E3C-9D81-6CE2-4556107A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2057F-D95B-713E-7988-B87D1EAD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1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430A21-2C8E-A04D-C33C-AD9CA0877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E4A4A-5949-6537-E144-11AC6FDC4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4D158-5479-75EA-FB45-F8A5A31E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AC2F1-EEB9-2AB5-BE5F-31E4996B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7DDBE-D7A1-A5A8-5822-2B892ABF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83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76C1-BA9D-CF8A-4D87-158DFA249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AB3E8-5B4A-72A2-C7C4-7231C8FC5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DF345-A6B3-15AF-96CE-E2560BA7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2FB0C-0577-B1CE-22D4-835ADC092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173F6-44A2-7207-5302-9D2992C3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1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E003-9A77-088F-E8F6-47E22E1E8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99B0B-9EB2-3B09-FA8A-8D42D8C85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7F7DD-3F45-7189-85CE-315C1E11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AEFEE-228F-59CB-C5DF-2EF06FF3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B9C10-3481-FA44-7B45-AEDDF7F8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26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D89C-4612-418C-C46E-CC1C24C1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64CC9-394A-45E1-475B-2DBC11619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B9FCC-393E-D714-ACAF-A85437D38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57EE6-27EF-3D68-0ED2-1C373F243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91B35-2966-1132-89D1-80C3C6D8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EA3D5-FC71-8EDD-D2DD-7933F612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849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EC7A-619C-3E24-8FF2-A6C0EB852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A2193-72EF-4A3E-A047-2BC284589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A5F91-0BEF-5A49-22A6-44976EA5D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70627-271F-1F41-5CF1-D5EF81955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7EEE3F-2081-0E2B-0152-B4ACD94C1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0C97B-E93C-D6FD-E8F9-6ADC8151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BAD5A-F8A9-8FF9-2898-9BB4A705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E4A42-610C-D7C3-8493-E1DC38FA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9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8FB87-B7B9-E1C1-476F-F62A7F92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B7A11-7B48-A81C-E5F8-78D5DCABD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51B14-83C0-70BE-6C72-280A29AE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AF0E01-CB0F-8ABB-EC01-AE0E05FD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17B115-27BB-6881-7A4C-B89E4F918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FEEF9-608A-3C27-AA7A-5B25AF2E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422D6-6B63-1E8D-96D3-4859241CA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60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D8F89-5798-B463-FD65-94D538B64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3BE12-1ABF-5CF9-5119-A182EA1D7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FD719-3FBE-66B7-4ED4-9697E1AD7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E3ADD-49AC-6C45-BEB6-90CDDE45C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86685-BE36-0F29-C39C-4B163D38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B51B-99F8-D560-F235-D8FFE544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32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59D7D-2A51-66B0-EA34-C1C6C17BD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ADB86-3BFE-8543-AD39-647E7189A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B90B8-EF5E-CC6A-DA44-3FB0DD7DE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C2530-F397-220B-6B24-1C9B7592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9C24D-4784-A9AE-BB60-8B32F9A7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BCA3E-53AB-3776-21B2-4A24BB61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5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71654-DB68-7AAE-872A-6EA933100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07C59-8D69-62CC-F316-4E8203132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F316F-A5ED-1B0D-59E3-6B911A954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DA09E-2AFE-4C04-9FE6-36026C78562E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3227-7855-E8E0-C6D5-D965258C5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E4F7C-CC11-4A42-006C-453D3CA4C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3A842-A819-47BD-897C-FD7CF0DDE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49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D8FD9C7-DA8C-66F0-E204-80E9F5C1D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112" y="681246"/>
            <a:ext cx="5601775" cy="549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1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7362C88AC4A94F9A920CBC48D8C171" ma:contentTypeVersion="18" ma:contentTypeDescription="Create a new document." ma:contentTypeScope="" ma:versionID="4e678a75eb62ba9a7b588eef886f4dcf">
  <xsd:schema xmlns:xsd="http://www.w3.org/2001/XMLSchema" xmlns:xs="http://www.w3.org/2001/XMLSchema" xmlns:p="http://schemas.microsoft.com/office/2006/metadata/properties" xmlns:ns1="http://schemas.microsoft.com/sharepoint/v3" xmlns:ns2="f56244b3-37d9-4dfb-a976-8b2cc949cc6b" xmlns:ns3="39566297-1fe4-4e72-a6c7-6db9d84467ee" targetNamespace="http://schemas.microsoft.com/office/2006/metadata/properties" ma:root="true" ma:fieldsID="e0a097090407894bace102b932943180" ns1:_="" ns2:_="" ns3:_="">
    <xsd:import namespace="http://schemas.microsoft.com/sharepoint/v3"/>
    <xsd:import namespace="f56244b3-37d9-4dfb-a976-8b2cc949cc6b"/>
    <xsd:import namespace="39566297-1fe4-4e72-a6c7-6db9d84467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244b3-37d9-4dfb-a976-8b2cc949c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5dadeb64-e635-4255-8502-4108e6b523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66297-1fe4-4e72-a6c7-6db9d84467e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01641f5-cdc7-404e-8950-ebad3195ffda}" ma:internalName="TaxCatchAll" ma:showField="CatchAllData" ma:web="39566297-1fe4-4e72-a6c7-6db9d84467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39566297-1fe4-4e72-a6c7-6db9d84467ee"/>
    <lcf76f155ced4ddcb4097134ff3c332f xmlns="f56244b3-37d9-4dfb-a976-8b2cc949cc6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04F00A-17C1-44DC-9DA1-4FC7D5F97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56244b3-37d9-4dfb-a976-8b2cc949cc6b"/>
    <ds:schemaRef ds:uri="39566297-1fe4-4e72-a6c7-6db9d84467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E364BA-6E9C-46D3-924C-F7CC1D4140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C20039-0E2F-4198-8135-E0966595DDE9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microsoft.com/sharepoint/v3"/>
    <ds:schemaRef ds:uri="http://schemas.openxmlformats.org/package/2006/metadata/core-properties"/>
    <ds:schemaRef ds:uri="39566297-1fe4-4e72-a6c7-6db9d84467ee"/>
    <ds:schemaRef ds:uri="f56244b3-37d9-4dfb-a976-8b2cc949cc6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Vandeputte</dc:creator>
  <cp:lastModifiedBy>Olivia Vandeputte</cp:lastModifiedBy>
  <cp:revision>1</cp:revision>
  <dcterms:created xsi:type="dcterms:W3CDTF">2023-03-28T16:35:32Z</dcterms:created>
  <dcterms:modified xsi:type="dcterms:W3CDTF">2023-03-28T16:39:24Z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0x010100C77362C88AC4A94F9A920CBC48D8C171</vt:lpwstr>
  </property>
</Properties>
</file>